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3F35-BC73-68FF-DAD5-51D5C2DB0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517874-3968-2556-8FAB-EAB941B91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3341-9436-424B-B750-AD7098896D89}" type="datetimeFigureOut">
              <a:rPr lang="ro-RO" smtClean="0"/>
              <a:t>13.11.2023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000EC-7ADF-E986-F12F-D3EAC0011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4359CC-3C43-36D3-ACF3-0ABFABF7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782E-EFCA-4EB8-8B03-DFDAB6BB8F8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2900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FFB101-C3C7-BA7F-FB9E-A30D4BBF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FC482-D653-AE86-474F-E2DB9AE7D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23B45-C4AB-82B3-B485-8F219E2014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73341-9436-424B-B750-AD7098896D89}" type="datetimeFigureOut">
              <a:rPr lang="ro-RO" smtClean="0"/>
              <a:t>13.11.2023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DEA3D-E87A-22DD-D3C2-25472AB109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24DE-B808-2018-C208-DEFCEF21B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7782E-EFCA-4EB8-8B03-DFDAB6BB8F8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6527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66732F-DCB6-D09D-D351-AFAF8FB79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o-RO" sz="3600" b="1" i="1">
                <a:latin typeface="Algerian" pitchFamily="82"/>
              </a:rPr>
              <a:t>ALTERNATIVA EDUCAȚIONALĂ WALDORF în educaȚia</a:t>
            </a:r>
            <a:br>
              <a:rPr lang="ro-RO" sz="3600" b="1" i="1">
                <a:latin typeface="Algerian" pitchFamily="82"/>
              </a:rPr>
            </a:br>
            <a:r>
              <a:rPr lang="ro-RO" sz="3600" b="1" i="1">
                <a:latin typeface="Algerian" pitchFamily="82"/>
              </a:rPr>
              <a:t>timpurie</a:t>
            </a:r>
            <a:br>
              <a:rPr lang="en-GB" sz="3600" b="1" i="1">
                <a:latin typeface="Algerian" pitchFamily="82"/>
              </a:rPr>
            </a:br>
            <a:r>
              <a:rPr lang="ro-RO" sz="3600" b="1" i="1">
                <a:latin typeface="Algerian" pitchFamily="82"/>
              </a:rPr>
              <a:t>-</a:t>
            </a:r>
            <a:r>
              <a:rPr lang="ro-RO" sz="2600">
                <a:latin typeface="Algerian" pitchFamily="82"/>
              </a:rPr>
              <a:t>prezentare generalĂ-</a:t>
            </a:r>
            <a:endParaRPr lang="ro-RO" sz="2600" dirty="0">
              <a:latin typeface="Algerian" pitchFamily="8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B60925-3170-4496-40F3-92984D01C0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63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43FF9D-F835-B4E0-8C3C-3CD33CBD7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b="1">
                <a:solidFill>
                  <a:srgbClr val="295C70"/>
                </a:solidFill>
                <a:latin typeface="Harrington" pitchFamily="82"/>
              </a:rPr>
              <a:t>PICTURA ÎN TEHNICĂ UMEDĂ</a:t>
            </a:r>
            <a:endParaRPr lang="ro-RO" sz="2800" b="1">
              <a:solidFill>
                <a:srgbClr val="295C7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DD1FCB-0BB3-67FA-5C46-DFE377F9C0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5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E5398C-A958-8445-FE28-F539E90C4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b="1">
                <a:solidFill>
                  <a:srgbClr val="295C70"/>
                </a:solidFill>
                <a:latin typeface="Harrington" pitchFamily="82"/>
              </a:rPr>
              <a:t>PICTURA ÎN TEHNICĂ UMEDĂ</a:t>
            </a:r>
            <a:endParaRPr lang="ro-RO" sz="2800" b="1">
              <a:solidFill>
                <a:srgbClr val="295C7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B4A759-DF1E-9613-BF1F-0546500D42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85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4AFDF2-5076-D567-A895-9C2BD67D6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o-RO" sz="2800" b="1">
                <a:solidFill>
                  <a:srgbClr val="295C70"/>
                </a:solidFill>
                <a:latin typeface="Harrington" pitchFamily="82"/>
              </a:rPr>
              <a:t>DESENUL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F73ACD-5E1D-BEE7-2D8B-50A838B763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41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7D8F3A-C64D-2A60-9EA7-6D67014A3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o-RO" sz="2800" b="1">
                <a:solidFill>
                  <a:srgbClr val="295C70"/>
                </a:solidFill>
                <a:latin typeface="Harrington" pitchFamily="82"/>
              </a:rPr>
              <a:t>MODELAJUL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69A08A-AA3D-60FF-4A13-925E74AE95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00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47B687-65A2-8847-C1C7-CF56F403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o-RO" sz="2800" b="1">
                <a:solidFill>
                  <a:srgbClr val="295C70"/>
                </a:solidFill>
                <a:latin typeface="Harrington" pitchFamily="82"/>
                <a:cs typeface="Times New Roman" pitchFamily="18"/>
              </a:rPr>
              <a:t>TABLOURILE DE LÂNĂ/ PICTURA ÎN LÂNĂ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A17A3F-049B-6CB5-AD5F-5DAAEE8B9E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82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DFA592-4B34-40C2-61A8-1E24B38AD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o-RO" sz="2800" b="1">
                <a:solidFill>
                  <a:srgbClr val="295C70"/>
                </a:solidFill>
                <a:latin typeface="Harrington" pitchFamily="82"/>
              </a:rPr>
              <a:t>ACTIVITĂȚI GOSPODĂREȘTI ȘI DE GRĂDINĂRIT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88EAF5-F4A0-370B-256D-0E626DD0B2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84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C60CF6-42DF-E937-2283-EC9D4B2E2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o-RO" sz="2800" b="1">
                <a:solidFill>
                  <a:srgbClr val="295C70"/>
                </a:solidFill>
                <a:latin typeface="Harrington" pitchFamily="82"/>
              </a:rPr>
              <a:t>PÂINICA DE CASĂ</a:t>
            </a:r>
            <a:endParaRPr lang="ro-RO" sz="2800" b="1">
              <a:solidFill>
                <a:srgbClr val="295C7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A5C56D-8D3C-0A88-C099-EDED1642BB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91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FC7696-37BF-55A5-35B2-875EAABA6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o-RO" sz="2800" b="1">
                <a:solidFill>
                  <a:srgbClr val="295C70"/>
                </a:solidFill>
                <a:latin typeface="Harrington" pitchFamily="82"/>
              </a:rPr>
              <a:t>ACTIVITĂȚI GOSPODĂREȘTI ȘI DE GRĂDINĂRIT</a:t>
            </a:r>
            <a:endParaRPr lang="ro-RO" sz="2800" b="1">
              <a:solidFill>
                <a:srgbClr val="295C7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8133E0-BC8B-33CA-72A0-3BB6A1E71F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33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7CF198-39ED-7782-4662-6644A1FC0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o-RO" sz="2800">
                <a:solidFill>
                  <a:srgbClr val="295C70"/>
                </a:solidFill>
                <a:latin typeface="Harrington" pitchFamily="82"/>
              </a:rPr>
              <a:t>   </a:t>
            </a:r>
            <a:r>
              <a:rPr lang="ro-RO" sz="2800" b="1">
                <a:solidFill>
                  <a:srgbClr val="295C70"/>
                </a:solidFill>
                <a:latin typeface="Harrington" pitchFamily="82"/>
              </a:rPr>
              <a:t>ACTIVITATE PRACTICĂ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8AF94B-3F1E-2040-A4DF-C16195B488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45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E40981-BF65-AD08-EB22-F98637378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o-RO" sz="2800" b="1">
                <a:solidFill>
                  <a:srgbClr val="295C70"/>
                </a:solidFill>
                <a:latin typeface="Harrington" pitchFamily="82"/>
              </a:rPr>
              <a:t>COLABORAREA CU PĂRINȚII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2D815D-38F0-B50E-8982-55271D7679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36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632459-9947-9703-3BC5-4DAAEB6D6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A34F2C-FC54-56A5-4DC2-94ECFE7A7D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13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84093D-02CA-2742-1D23-71C4FF3EA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o-RO" sz="2800" b="1">
                <a:solidFill>
                  <a:srgbClr val="295C70"/>
                </a:solidFill>
                <a:latin typeface="Harrington" pitchFamily="82"/>
              </a:rPr>
              <a:t>COLABORAREA CU PĂRINȚII</a:t>
            </a:r>
            <a:endParaRPr lang="ro-RO" sz="2800" b="1">
              <a:solidFill>
                <a:srgbClr val="295C7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CE2624-F2C3-E947-848C-F702C68898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11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79A6C6-24D4-29CB-0BCB-4F9F4363A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7B1056-468B-08AC-E75B-A47425A683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13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A2667E-EA78-1AA7-89D3-EF2DC8A6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3664D9-82D1-BCF1-97F6-EDF7D0CA05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42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92EC58-42B5-1373-3FA2-45ACEA3EF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b="1">
                <a:solidFill>
                  <a:srgbClr val="295C70"/>
                </a:solidFill>
                <a:latin typeface="Harrington" pitchFamily="82"/>
                <a:cs typeface="Times New Roman" pitchFamily="18"/>
              </a:rPr>
              <a:t>ALTERNATIVA EDUCAȚIONALĂ WALDORF</a:t>
            </a:r>
            <a:br>
              <a:rPr lang="ro-RO" sz="2800" b="1">
                <a:solidFill>
                  <a:srgbClr val="295C70"/>
                </a:solidFill>
                <a:latin typeface="Harrington" pitchFamily="82"/>
              </a:rPr>
            </a:br>
            <a:endParaRPr lang="ro-RO" sz="2800" b="1">
              <a:solidFill>
                <a:srgbClr val="295C70"/>
              </a:solidFill>
              <a:latin typeface="Harrington" pitchFamily="8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F54AD-8FF0-9E50-8856-BF6205BB24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45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D8131C-D409-6DC5-3A31-8CEC756F2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EA3602-8812-E3D9-CE1F-09714BA724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98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BACCDF-177A-3265-32AE-6BEEC4A30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o-RO" sz="2800" b="1">
                <a:solidFill>
                  <a:srgbClr val="295C70"/>
                </a:solidFill>
                <a:latin typeface="Harrington" pitchFamily="82"/>
              </a:rPr>
              <a:t>JOCUL LIBER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226C0B-2DA8-0E17-A988-9BFEB987E5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4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F6D177-1413-AFFF-B810-CA3594B5E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o-RO" sz="2800" b="1">
                <a:solidFill>
                  <a:srgbClr val="295C70"/>
                </a:solidFill>
                <a:latin typeface="Harrington" pitchFamily="82"/>
              </a:rPr>
              <a:t>JOCUL RITMIC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90B12B-4DD7-916A-0D4C-7528963BCA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46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A44AF4-D16E-7A57-286D-9DD398751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o-RO" sz="2800" b="1">
                <a:solidFill>
                  <a:srgbClr val="295C70"/>
                </a:solidFill>
                <a:latin typeface="Harrington" pitchFamily="82"/>
              </a:rPr>
              <a:t>JOCUL DE DEGETE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3BAB31-407D-4DA7-0885-A4C429639C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40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B23ADD-BB15-D15F-C447-AB8351A6D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o-RO" sz="2800" b="1">
                <a:solidFill>
                  <a:srgbClr val="295C70"/>
                </a:solidFill>
                <a:latin typeface="Harrington" pitchFamily="82"/>
              </a:rPr>
              <a:t>BASMUL, TEATRUL DE MASĂ, TEATRUL DE MARIONETE, JOCURI CU ROLURI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E6DA7D-9DDC-CFA0-FA28-FEF1C5B045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32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Widescreen</PresentationFormat>
  <Paragraphs>17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Algerian</vt:lpstr>
      <vt:lpstr>Arial</vt:lpstr>
      <vt:lpstr>Calibri</vt:lpstr>
      <vt:lpstr>Calibri Light</vt:lpstr>
      <vt:lpstr>Harrington</vt:lpstr>
      <vt:lpstr>Office Theme</vt:lpstr>
      <vt:lpstr>ALTERNATIVA EDUCAȚIONALĂ WALDORF în educaȚia timpurie -prezentare generalĂ-</vt:lpstr>
      <vt:lpstr>PowerPoint Presentation</vt:lpstr>
      <vt:lpstr>PowerPoint Presentation</vt:lpstr>
      <vt:lpstr>ALTERNATIVA EDUCAȚIONALĂ WALDORF </vt:lpstr>
      <vt:lpstr>PowerPoint Presentation</vt:lpstr>
      <vt:lpstr>JOCUL LIBER</vt:lpstr>
      <vt:lpstr>JOCUL RITMIC</vt:lpstr>
      <vt:lpstr>JOCUL DE DEGETE</vt:lpstr>
      <vt:lpstr>BASMUL, TEATRUL DE MASĂ, TEATRUL DE MARIONETE, JOCURI CU ROLURI</vt:lpstr>
      <vt:lpstr>PICTURA ÎN TEHNICĂ UMEDĂ</vt:lpstr>
      <vt:lpstr>PICTURA ÎN TEHNICĂ UMEDĂ</vt:lpstr>
      <vt:lpstr>DESENUL</vt:lpstr>
      <vt:lpstr>MODELAJUL</vt:lpstr>
      <vt:lpstr>TABLOURILE DE LÂNĂ/ PICTURA ÎN LÂNĂ</vt:lpstr>
      <vt:lpstr>ACTIVITĂȚI GOSPODĂREȘTI ȘI DE GRĂDINĂRIT</vt:lpstr>
      <vt:lpstr>PÂINICA DE CASĂ</vt:lpstr>
      <vt:lpstr>ACTIVITĂȚI GOSPODĂREȘTI ȘI DE GRĂDINĂRIT</vt:lpstr>
      <vt:lpstr>   ACTIVITATE PRACTICĂ</vt:lpstr>
      <vt:lpstr>COLABORAREA CU PĂRINȚII</vt:lpstr>
      <vt:lpstr>COLABORAREA CU PĂRINȚII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ALTERNATIVA EDUCAȚIONALĂ WALDORF în educaȚia timpurie -prezentare generalĂ-</dc:title>
  <dc:creator>Catalina Dudulea</dc:creator>
  <cp:lastModifiedBy>Catalina Dudulea</cp:lastModifiedBy>
  <cp:revision>1</cp:revision>
  <dcterms:created xsi:type="dcterms:W3CDTF">2023-11-13T13:15:13Z</dcterms:created>
  <dcterms:modified xsi:type="dcterms:W3CDTF">2023-11-13T13:15:13Z</dcterms:modified>
</cp:coreProperties>
</file>